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DFE6-F94F-47A0-8DD6-D650460FC19D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78745-96EE-4385-A5CC-34C60CF9E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              Week 9 </a:t>
            </a:r>
          </a:p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Review: EXERCISES</a:t>
            </a:r>
          </a:p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KHỐI 8</a:t>
            </a:r>
          </a:p>
          <a:p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</a:p>
        </p:txBody>
      </p:sp>
      <p:pic>
        <p:nvPicPr>
          <p:cNvPr id="8194" name="Picture 2" descr="D:\HS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14600"/>
            <a:ext cx="6191250" cy="3990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REVIEW - K8 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eview- k8 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0488"/>
            <a:ext cx="9144000" cy="7038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Review- K 8 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Review-K 8 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Review - k8 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47713"/>
            <a:ext cx="9144000" cy="8353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Review- k8 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Review - k8 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4557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</Words>
  <Application>Microsoft Office PowerPoint</Application>
  <PresentationFormat>On-screen Show (4:3)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Truc Nguyen</cp:lastModifiedBy>
  <cp:revision>6</cp:revision>
  <dcterms:created xsi:type="dcterms:W3CDTF">2021-10-23T02:15:23Z</dcterms:created>
  <dcterms:modified xsi:type="dcterms:W3CDTF">2021-10-31T15:52:49Z</dcterms:modified>
</cp:coreProperties>
</file>